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AE0-557C-4251-AA94-392F037AE107}" type="datetimeFigureOut">
              <a:rPr lang="th-TH" smtClean="0"/>
              <a:t>15/11/62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BD25-A4DD-44B4-AD20-93B8E51FCE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935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AE0-557C-4251-AA94-392F037AE107}" type="datetimeFigureOut">
              <a:rPr lang="th-TH" smtClean="0"/>
              <a:t>15/11/62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BD25-A4DD-44B4-AD20-93B8E51FCE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570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AE0-557C-4251-AA94-392F037AE107}" type="datetimeFigureOut">
              <a:rPr lang="th-TH" smtClean="0"/>
              <a:t>15/11/62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BD25-A4DD-44B4-AD20-93B8E51FCE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932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AE0-557C-4251-AA94-392F037AE107}" type="datetimeFigureOut">
              <a:rPr lang="th-TH" smtClean="0"/>
              <a:t>15/11/62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BD25-A4DD-44B4-AD20-93B8E51FCE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547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AE0-557C-4251-AA94-392F037AE107}" type="datetimeFigureOut">
              <a:rPr lang="th-TH" smtClean="0"/>
              <a:t>15/11/62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BD25-A4DD-44B4-AD20-93B8E51FCE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971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AE0-557C-4251-AA94-392F037AE107}" type="datetimeFigureOut">
              <a:rPr lang="th-TH" smtClean="0"/>
              <a:t>15/11/62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BD25-A4DD-44B4-AD20-93B8E51FCE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191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AE0-557C-4251-AA94-392F037AE107}" type="datetimeFigureOut">
              <a:rPr lang="th-TH" smtClean="0"/>
              <a:t>15/11/62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BD25-A4DD-44B4-AD20-93B8E51FCE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587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AE0-557C-4251-AA94-392F037AE107}" type="datetimeFigureOut">
              <a:rPr lang="th-TH" smtClean="0"/>
              <a:t>15/11/62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BD25-A4DD-44B4-AD20-93B8E51FCE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348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AE0-557C-4251-AA94-392F037AE107}" type="datetimeFigureOut">
              <a:rPr lang="th-TH" smtClean="0"/>
              <a:t>15/11/62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BD25-A4DD-44B4-AD20-93B8E51FCE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704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AE0-557C-4251-AA94-392F037AE107}" type="datetimeFigureOut">
              <a:rPr lang="th-TH" smtClean="0"/>
              <a:t>15/11/62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BD25-A4DD-44B4-AD20-93B8E51FCE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157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AE0-557C-4251-AA94-392F037AE107}" type="datetimeFigureOut">
              <a:rPr lang="th-TH" smtClean="0"/>
              <a:t>15/11/62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BD25-A4DD-44B4-AD20-93B8E51FCE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820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EAE0-557C-4251-AA94-392F037AE107}" type="datetimeFigureOut">
              <a:rPr lang="th-TH" smtClean="0"/>
              <a:t>15/11/62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BD25-A4DD-44B4-AD20-93B8E51FCE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823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540" t="7425" r="3351" b="6364"/>
          <a:stretch/>
        </p:blipFill>
        <p:spPr>
          <a:xfrm>
            <a:off x="613064" y="727364"/>
            <a:ext cx="11107882" cy="59124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5964" y="218209"/>
            <a:ext cx="10131136" cy="519546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/>
              <a:t>ก</a:t>
            </a:r>
            <a:r>
              <a:rPr lang="th-TH" b="1" dirty="0" smtClean="0"/>
              <a:t>ารเสนอคำของบประมาณของ </a:t>
            </a:r>
            <a:r>
              <a:rPr lang="en-US" b="1" dirty="0" smtClean="0"/>
              <a:t>PMU </a:t>
            </a:r>
            <a:r>
              <a:rPr lang="th-TH" b="1" dirty="0" smtClean="0"/>
              <a:t>ประจำปี 2564 ผ่านระบบสารสนเทศ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144504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อมรา ภูผล</dc:creator>
  <cp:lastModifiedBy>อมรา ภูผล</cp:lastModifiedBy>
  <cp:revision>3</cp:revision>
  <cp:lastPrinted>2019-11-15T04:49:35Z</cp:lastPrinted>
  <dcterms:created xsi:type="dcterms:W3CDTF">2019-11-15T04:38:40Z</dcterms:created>
  <dcterms:modified xsi:type="dcterms:W3CDTF">2019-11-15T04:51:01Z</dcterms:modified>
</cp:coreProperties>
</file>